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2d37950b5d26482e"/>
  </p:sldMasterIdLst>
  <p:sldIdLst>
    <p:sldId id="257" r:id="Re25daf399c15429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2d37950b5d26482e" /><Relationship Type="http://schemas.openxmlformats.org/officeDocument/2006/relationships/theme" Target="/ppt/slideMasters/theme/theme2.xml" Id="R2ae0c895113545b1" /><Relationship Type="http://schemas.openxmlformats.org/officeDocument/2006/relationships/slide" Target="/ppt/slides/slide2.xml" Id="Re25daf399c154297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3c46c5e5e5684d3f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5a4d9a4420274ea9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42b85e5460614408" /><Relationship Type="http://schemas.openxmlformats.org/officeDocument/2006/relationships/slideMaster" Target="/ppt/slideMasters/slideMaster2.xml" Id="Re9ad4381855849d1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c1273c82b8144b76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42b85e54606144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1c487c9ddcc04747" /><Relationship Type="http://schemas.openxmlformats.org/officeDocument/2006/relationships/slideLayout" Target="/ppt/slideLayouts/slideLayout2.xml" Id="Recd4d087dd9a463c" /><Relationship Type="http://schemas.openxmlformats.org/officeDocument/2006/relationships/slideLayout" Target="/ppt/slideLayouts/slideLayout3.xml" Id="Reecebdda01e8436e" /><Relationship Type="http://schemas.openxmlformats.org/officeDocument/2006/relationships/slideLayout" Target="/ppt/slideLayouts/slideLayout4.xml" Id="R4f9aba7a371b4888" /><Relationship Type="http://schemas.openxmlformats.org/officeDocument/2006/relationships/slideLayout" Target="/ppt/slideLayouts/slideLayout5.xml" Id="Rc9fb0177ce024585" /><Relationship Type="http://schemas.openxmlformats.org/officeDocument/2006/relationships/image" Target="/ppt/media/image2.bin" Id="R4ced48ad24aa4ab1" /><Relationship Type="http://schemas.openxmlformats.org/officeDocument/2006/relationships/image" Target="/ppt/media/image.bin" Id="R066a67ce7a4d4a0b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4ced48ad24aa4ab1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066a67ce7a4d4a0b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4f9aba7a371b4888"/>
    <p:sldLayoutId id="2147483652" r:id="Reecebdda01e8436e"/>
    <p:sldLayoutId id="2147483651" r:id="Recd4d087dd9a463c"/>
    <p:sldLayoutId id="2147483654" r:id="Rc9fb0177ce02458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6d2d417a3b3e4d8b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Björnen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Svensksundsgatan 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2017-02-01T10:49:33.462Z</dcterms:created>
  <dcterms:modified xsi:type="dcterms:W3CDTF">2017-02-01T10:49:33.462Z</dcterms:modified>
</cp:coreProperties>
</file>